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81" d="100"/>
          <a:sy n="81" d="100"/>
        </p:scale>
        <p:origin x="761" y="4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</a:t>
            </a:r>
            <a:r>
              <a:rPr lang="en-US" altLang="zh-CN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Zhilin Zhao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&lt;2024.02&gt;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</TotalTime>
  <Words>1347</Words>
  <Application>Microsoft Office PowerPoint</Application>
  <PresentationFormat>宽屏</PresentationFormat>
  <Paragraphs>234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Zhilin Zhao</cp:lastModifiedBy>
  <cp:revision>199</cp:revision>
  <dcterms:created xsi:type="dcterms:W3CDTF">2021-04-29T18:58:34Z</dcterms:created>
  <dcterms:modified xsi:type="dcterms:W3CDTF">2024-02-23T09:49:27Z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